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8" r:id="rId2"/>
    <p:sldId id="259" r:id="rId3"/>
  </p:sldIdLst>
  <p:sldSz cx="9144000" cy="6858000" type="screen4x3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7" d="100"/>
          <a:sy n="127" d="100"/>
        </p:scale>
        <p:origin x="2784" y="12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glav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3" name="Ograda datum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2A463A3-953D-47D3-BEA8-1EFFF4143C15}" type="datetimeFigureOut">
              <a:rPr lang="sl-SI" smtClean="0"/>
              <a:t>06.11.2025</a:t>
            </a:fld>
            <a:endParaRPr lang="sl-SI"/>
          </a:p>
        </p:txBody>
      </p:sp>
      <p:sp>
        <p:nvSpPr>
          <p:cNvPr id="4" name="Ograda stranske slik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l-SI"/>
          </a:p>
        </p:txBody>
      </p:sp>
      <p:sp>
        <p:nvSpPr>
          <p:cNvPr id="5" name="Ograda opomb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21A846-AB01-4806-9DC4-8B1F623CF55F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6938120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l-SI"/>
              <a:t>Uredite slog podnaslova matrice</a:t>
            </a:r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C80D49-300E-4222-B37E-EBD79CDF1FA2}" type="datetime1">
              <a:rPr lang="sl-SI" smtClean="0"/>
              <a:t>06.11.2025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l-SI"/>
              <a:t>višja šola Postojna  2025/2026</a:t>
            </a:r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FF07C-ED6D-4404-99A7-EFB0CA782D52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1619619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C8935C-98AD-419A-95B2-DCDF5D782DA6}" type="datetime1">
              <a:rPr lang="sl-SI" smtClean="0"/>
              <a:t>06.11.2025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l-SI"/>
              <a:t>višja šola Postojna  2025/2026</a:t>
            </a:r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FF07C-ED6D-4404-99A7-EFB0CA782D52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2119256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A64B5A-2BBE-4CF6-ACE5-671DC213E669}" type="datetime1">
              <a:rPr lang="sl-SI" smtClean="0"/>
              <a:t>06.11.2025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l-SI"/>
              <a:t>višja šola Postojna  2025/2026</a:t>
            </a:r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FF07C-ED6D-4404-99A7-EFB0CA782D52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9070934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C8FFB-96D2-4F2B-977C-43ED88D94A35}" type="datetime1">
              <a:rPr lang="sl-SI" smtClean="0"/>
              <a:t>06.11.2025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l-SI"/>
              <a:t>višja šola Postojna  2025/2026</a:t>
            </a:r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FF07C-ED6D-4404-99A7-EFB0CA782D52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026715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l-SI"/>
              <a:t>Uredite slog naslova matrice</a:t>
            </a:r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1B6BF9-9461-44A2-BA5D-C8EF15CC9913}" type="datetime1">
              <a:rPr lang="sl-SI" smtClean="0"/>
              <a:t>06.11.2025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l-SI"/>
              <a:t>višja šola Postojna  2025/2026</a:t>
            </a:r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FF07C-ED6D-4404-99A7-EFB0CA782D52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3305448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grada vsebin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39A63D-756D-4834-A6AF-05051ED7E284}" type="datetime1">
              <a:rPr lang="sl-SI" smtClean="0"/>
              <a:t>06.11.2025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l-SI"/>
              <a:t>višja šola Postojna  2025/2026</a:t>
            </a:r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FF07C-ED6D-4404-99A7-EFB0CA782D52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9366306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l-SI"/>
              <a:t>Uredite slog naslova matrice</a:t>
            </a:r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grada besedila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6" name="Ograda vsebin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7" name="Ograda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1FDB81-7DF6-498E-9EB7-642C8FB78B82}" type="datetime1">
              <a:rPr lang="sl-SI" smtClean="0"/>
              <a:t>06.11.2025</a:t>
            </a:fld>
            <a:endParaRPr lang="sl-SI"/>
          </a:p>
        </p:txBody>
      </p:sp>
      <p:sp>
        <p:nvSpPr>
          <p:cNvPr id="8" name="Ograda no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l-SI"/>
              <a:t>višja šola Postojna  2025/2026</a:t>
            </a:r>
          </a:p>
        </p:txBody>
      </p:sp>
      <p:sp>
        <p:nvSpPr>
          <p:cNvPr id="9" name="Ograda številke diapoz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FF07C-ED6D-4404-99A7-EFB0CA782D52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0100837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grada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E62C9F-BD07-498D-8295-DE4DD09A2612}" type="datetime1">
              <a:rPr lang="sl-SI" smtClean="0"/>
              <a:t>06.11.2025</a:t>
            </a:fld>
            <a:endParaRPr lang="sl-SI"/>
          </a:p>
        </p:txBody>
      </p:sp>
      <p:sp>
        <p:nvSpPr>
          <p:cNvPr id="4" name="Ograd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l-SI"/>
              <a:t>višja šola Postojna  2025/2026</a:t>
            </a:r>
          </a:p>
        </p:txBody>
      </p:sp>
      <p:sp>
        <p:nvSpPr>
          <p:cNvPr id="5" name="Ograd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FF07C-ED6D-4404-99A7-EFB0CA782D52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317257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5DAE20-8960-467A-8A70-2269F74AB412}" type="datetime1">
              <a:rPr lang="sl-SI" smtClean="0"/>
              <a:t>06.11.2025</a:t>
            </a:fld>
            <a:endParaRPr lang="sl-SI"/>
          </a:p>
        </p:txBody>
      </p:sp>
      <p:sp>
        <p:nvSpPr>
          <p:cNvPr id="3" name="Ograda no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l-SI"/>
              <a:t>višja šola Postojna  2025/2026</a:t>
            </a:r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FF07C-ED6D-4404-99A7-EFB0CA782D52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6627874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/>
              <a:t>Uredite slog naslova matrice</a:t>
            </a: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5833A1-4C65-4A99-B73F-C21A715D456F}" type="datetime1">
              <a:rPr lang="sl-SI" smtClean="0"/>
              <a:t>06.11.2025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l-SI"/>
              <a:t>višja šola Postojna  2025/2026</a:t>
            </a:r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FF07C-ED6D-4404-99A7-EFB0CA782D52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6689205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/>
              <a:t>Uredite slog naslova matrice</a:t>
            </a:r>
          </a:p>
        </p:txBody>
      </p:sp>
      <p:sp>
        <p:nvSpPr>
          <p:cNvPr id="3" name="Ograda slik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5B8AC-88B5-403C-B014-231D02298CCF}" type="datetime1">
              <a:rPr lang="sl-SI" smtClean="0"/>
              <a:t>06.11.2025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l-SI"/>
              <a:t>višja šola Postojna  2025/2026</a:t>
            </a:r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FF07C-ED6D-4404-99A7-EFB0CA782D52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9449800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naslova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grada datum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6D3A59-EFD2-45D4-A52A-433F10051165}" type="datetime1">
              <a:rPr lang="sl-SI" smtClean="0"/>
              <a:t>06.11.2025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sl-SI"/>
              <a:t>višja šola Postojna  2025/2026</a:t>
            </a:r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4FF07C-ED6D-4404-99A7-EFB0CA782D52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7085769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urnik</a:t>
            </a: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sl-SI" dirty="0"/>
              <a:t> 8.11.2025 - terenske vaje  -  strelišče Črne njive</a:t>
            </a:r>
          </a:p>
          <a:p>
            <a:pPr marL="0" indent="0">
              <a:buNone/>
            </a:pPr>
            <a:r>
              <a:rPr lang="sl-SI" dirty="0"/>
              <a:t> - ob 9.00     uri</a:t>
            </a:r>
          </a:p>
          <a:p>
            <a:r>
              <a:rPr lang="sl-SI" dirty="0"/>
              <a:t>Strelišče Črne njive</a:t>
            </a:r>
          </a:p>
          <a:p>
            <a:pPr>
              <a:buNone/>
            </a:pPr>
            <a:r>
              <a:rPr lang="sl-SI" dirty="0"/>
              <a:t>Od Ilirske Bistrice smer </a:t>
            </a:r>
            <a:r>
              <a:rPr lang="sl-SI" dirty="0" err="1"/>
              <a:t>Sviščaki</a:t>
            </a:r>
            <a:r>
              <a:rPr lang="sl-SI" dirty="0"/>
              <a:t>   po cesti cca 3 km  na levi strani - izvoz za strelišče je označen s smerokazom  </a:t>
            </a:r>
          </a:p>
          <a:p>
            <a:pPr>
              <a:buNone/>
            </a:pPr>
            <a:r>
              <a:rPr lang="sl-SI" sz="2400" dirty="0"/>
              <a:t>poskrbite za ustrezna oblačila in  obutev  glede na vremenske razmere</a:t>
            </a:r>
          </a:p>
          <a:p>
            <a:pPr>
              <a:buNone/>
            </a:pPr>
            <a:r>
              <a:rPr lang="sl-SI" sz="2400" dirty="0"/>
              <a:t>Vaje bodo potekale ne glede na vremenske razmere.</a:t>
            </a:r>
          </a:p>
          <a:p>
            <a:pPr marL="0" indent="0">
              <a:buNone/>
            </a:pPr>
            <a:endParaRPr lang="sl-SI" dirty="0"/>
          </a:p>
        </p:txBody>
      </p:sp>
      <p:sp>
        <p:nvSpPr>
          <p:cNvPr id="4" name="Ograd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l-SI"/>
              <a:t>višja šola Postojna  2025/2026</a:t>
            </a:r>
          </a:p>
        </p:txBody>
      </p:sp>
    </p:spTree>
    <p:extLst>
      <p:ext uri="{BB962C8B-B14F-4D97-AF65-F5344CB8AC3E}">
        <p14:creationId xmlns:p14="http://schemas.microsoft.com/office/powerpoint/2010/main" val="15790954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Program streljanja</a:t>
            </a: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56150"/>
          </a:xfrm>
        </p:spPr>
        <p:txBody>
          <a:bodyPr>
            <a:normAutofit fontScale="92500"/>
          </a:bodyPr>
          <a:lstStyle/>
          <a:p>
            <a:r>
              <a:rPr lang="sl-SI" dirty="0"/>
              <a:t>Praktično streljanje iz naslednjih disciplin:</a:t>
            </a:r>
          </a:p>
          <a:p>
            <a:pPr lvl="0"/>
            <a:r>
              <a:rPr lang="sl-SI" dirty="0"/>
              <a:t>Streljanje na glinaste golobe (streljanje na 10 golobov).</a:t>
            </a:r>
          </a:p>
          <a:p>
            <a:pPr lvl="0"/>
            <a:r>
              <a:rPr lang="sl-SI" dirty="0"/>
              <a:t>Streljanje z </a:t>
            </a:r>
            <a:r>
              <a:rPr lang="sl-SI" dirty="0" err="1"/>
              <a:t>malokalibersko</a:t>
            </a:r>
            <a:r>
              <a:rPr lang="sl-SI" dirty="0"/>
              <a:t> puško (na razdalji 30m – deset strelov).</a:t>
            </a:r>
          </a:p>
          <a:p>
            <a:pPr lvl="0"/>
            <a:r>
              <a:rPr lang="sl-SI" dirty="0"/>
              <a:t>Streljanje s kratkocevnim orožjem (na razdalji 15m – deset strelov).</a:t>
            </a:r>
          </a:p>
          <a:p>
            <a:pPr>
              <a:buNone/>
            </a:pPr>
            <a:r>
              <a:rPr lang="sl-SI" dirty="0"/>
              <a:t> Pred praktičnim delom, varno rokovanje z orožjem in obnašanje pri izvajanju praktičnega streljanja.</a:t>
            </a:r>
          </a:p>
          <a:p>
            <a:endParaRPr lang="sl-SI" dirty="0"/>
          </a:p>
          <a:p>
            <a:pPr marL="0" indent="0">
              <a:buNone/>
            </a:pPr>
            <a:endParaRPr lang="sl-SI" dirty="0"/>
          </a:p>
          <a:p>
            <a:endParaRPr lang="sl-SI" dirty="0"/>
          </a:p>
        </p:txBody>
      </p:sp>
      <p:sp>
        <p:nvSpPr>
          <p:cNvPr id="4" name="Ograd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l-SI"/>
              <a:t>višja šola Postojna  2025/2026</a:t>
            </a:r>
          </a:p>
        </p:txBody>
      </p:sp>
    </p:spTree>
    <p:extLst>
      <p:ext uri="{BB962C8B-B14F-4D97-AF65-F5344CB8AC3E}">
        <p14:creationId xmlns:p14="http://schemas.microsoft.com/office/powerpoint/2010/main" val="41086463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isar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isar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158</TotalTime>
  <Words>124</Words>
  <Application>Microsoft Office PowerPoint</Application>
  <PresentationFormat>Diaprojekcija na zaslonu (4:3)</PresentationFormat>
  <Paragraphs>16</Paragraphs>
  <Slides>2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2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2</vt:i4>
      </vt:variant>
    </vt:vector>
  </HeadingPairs>
  <TitlesOfParts>
    <vt:vector size="5" baseType="lpstr">
      <vt:lpstr>Arial</vt:lpstr>
      <vt:lpstr>Calibri</vt:lpstr>
      <vt:lpstr>Officeova tema</vt:lpstr>
      <vt:lpstr>urnik</vt:lpstr>
      <vt:lpstr>Program streljanja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Splošno igor.simsic@gmail.com</dc:title>
  <dc:creator>Igor Simšič</dc:creator>
  <cp:lastModifiedBy>martina</cp:lastModifiedBy>
  <cp:revision>25</cp:revision>
  <dcterms:created xsi:type="dcterms:W3CDTF">2015-10-09T08:57:08Z</dcterms:created>
  <dcterms:modified xsi:type="dcterms:W3CDTF">2025-11-06T13:08:39Z</dcterms:modified>
</cp:coreProperties>
</file>