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09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63A3-953D-47D3-BEA8-1EFFF4143C15}" type="datetimeFigureOut">
              <a:rPr lang="sl-SI" smtClean="0"/>
              <a:t>17. 10. 2025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1A846-AB01-4806-9DC4-8B1F623CF5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81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4851-713A-4A63-BF6A-7777DF11C95E}" type="datetime1">
              <a:rPr lang="sl-SI" smtClean="0"/>
              <a:t>17. 10. 2025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196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DCE8-AA93-4923-9161-F365F16686C5}" type="datetime1">
              <a:rPr lang="sl-SI" smtClean="0"/>
              <a:t>17. 10. 2025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92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AF15-38CB-4D70-B865-0EDE57563900}" type="datetime1">
              <a:rPr lang="sl-SI" smtClean="0"/>
              <a:t>17. 10. 2025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709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12F7-2565-4123-BD9B-BC5FA2924C71}" type="datetime1">
              <a:rPr lang="sl-SI" smtClean="0"/>
              <a:t>17. 10. 2025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7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A29-2127-4177-ACAD-105DF8DF33E2}" type="datetime1">
              <a:rPr lang="sl-SI" smtClean="0"/>
              <a:t>17. 10. 2025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54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29A1-B16F-4898-A24E-E7B5843252FC}" type="datetime1">
              <a:rPr lang="sl-SI" smtClean="0"/>
              <a:t>17. 10. 2025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663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6CB-C215-44B1-BA3A-B5067A10E849}" type="datetime1">
              <a:rPr lang="sl-SI" smtClean="0"/>
              <a:t>17. 10. 2025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08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CD5C-3022-488B-B849-9C9353388607}" type="datetime1">
              <a:rPr lang="sl-SI" smtClean="0"/>
              <a:t>17. 10. 2025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2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D124-A086-4B6D-9B6F-44F03799E510}" type="datetime1">
              <a:rPr lang="sl-SI" smtClean="0"/>
              <a:t>17. 10. 2025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278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3395-BD65-49D3-AFCA-225008213AB0}" type="datetime1">
              <a:rPr lang="sl-SI" smtClean="0"/>
              <a:t>17. 10. 2025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9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884-8C12-4379-AD7E-649AA9D44AF4}" type="datetime1">
              <a:rPr lang="sl-SI" smtClean="0"/>
              <a:t>17. 10. 2025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98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6AAA-FA3B-442D-BD8F-FBFF818FD999}" type="datetime1">
              <a:rPr lang="sl-SI" smtClean="0"/>
              <a:t>17. 10. 2025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višja šola Postojna  2025/2026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F07C-ED6D-4404-99A7-EFB0CA782D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85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urnik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r>
              <a:rPr lang="sl-SI" dirty="0"/>
              <a:t> 18.10.2025 - terenske vaje</a:t>
            </a:r>
          </a:p>
          <a:p>
            <a:pPr marL="0" indent="0">
              <a:buNone/>
            </a:pPr>
            <a:r>
              <a:rPr lang="sl-SI" dirty="0"/>
              <a:t> - ob 8.30     uri  za redne študente 2 letnika Gozdarstvo in lovstvo</a:t>
            </a:r>
          </a:p>
          <a:p>
            <a:r>
              <a:rPr lang="sl-SI" dirty="0"/>
              <a:t>Nad krajem </a:t>
            </a:r>
            <a:r>
              <a:rPr lang="sl-SI" dirty="0" err="1"/>
              <a:t>Lohača</a:t>
            </a:r>
            <a:r>
              <a:rPr lang="sl-SI" dirty="0"/>
              <a:t>, cca 3 km na križišču v smeri Planinska gora</a:t>
            </a:r>
          </a:p>
          <a:p>
            <a:pPr>
              <a:buNone/>
            </a:pPr>
            <a:r>
              <a:rPr lang="sl-SI" dirty="0"/>
              <a:t>Magistralna cesta Postojna – Planina, cca 4 km iz Postojne smer Planina na levi strani cestišča – odcep gozdna cesta (od spomenika na Mačkovcu naprej cca 400 m), do kraja </a:t>
            </a:r>
            <a:r>
              <a:rPr lang="sl-SI" dirty="0" err="1"/>
              <a:t>Lohača</a:t>
            </a:r>
            <a:r>
              <a:rPr lang="sl-SI" dirty="0"/>
              <a:t> nato navzgor (v hrib) cca 3 km do prvega križišča, kjer je zborno mesto.</a:t>
            </a:r>
          </a:p>
          <a:p>
            <a:pPr>
              <a:buNone/>
            </a:pPr>
            <a:r>
              <a:rPr lang="sl-SI" sz="2400" dirty="0"/>
              <a:t>poskrbite za ustrezna oblačila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</p:spTree>
    <p:extLst>
      <p:ext uri="{BB962C8B-B14F-4D97-AF65-F5344CB8AC3E}">
        <p14:creationId xmlns:p14="http://schemas.microsoft.com/office/powerpoint/2010/main" val="157909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Označba mesta vsebine 6" descr="Slika, ki vsebuje besede besedilo, posnetek zaslona, zemljevid&#10;&#10;Vsebina, ustvarjena z umetno inteligenco, morda ni pravilna.">
            <a:extLst>
              <a:ext uri="{FF2B5EF4-FFF2-40B4-BE49-F238E27FC236}">
                <a16:creationId xmlns:a16="http://schemas.microsoft.com/office/drawing/2014/main" id="{5203FE00-ABDD-FAF0-4270-1D478B1DB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3700"/>
            <a:ext cx="8229600" cy="4629150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višja šola Postojna  2025/2026</a:t>
            </a:r>
          </a:p>
        </p:txBody>
      </p:sp>
    </p:spTree>
    <p:extLst>
      <p:ext uri="{BB962C8B-B14F-4D97-AF65-F5344CB8AC3E}">
        <p14:creationId xmlns:p14="http://schemas.microsoft.com/office/powerpoint/2010/main" val="410864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96</Words>
  <Application>Microsoft Office PowerPoint</Application>
  <PresentationFormat>Diaprojekcija na zaslonu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Officeova tema</vt:lpstr>
      <vt:lpstr>urnik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Splošno igor.simsic@gmail.com</dc:title>
  <dc:creator>Igor Simšič</dc:creator>
  <cp:lastModifiedBy>Igor Simšič</cp:lastModifiedBy>
  <cp:revision>23</cp:revision>
  <dcterms:created xsi:type="dcterms:W3CDTF">2015-10-09T08:57:08Z</dcterms:created>
  <dcterms:modified xsi:type="dcterms:W3CDTF">2025-10-17T07:58:56Z</dcterms:modified>
</cp:coreProperties>
</file>